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317"/>
    <a:srgbClr val="004990"/>
    <a:srgbClr val="FFF7AE"/>
    <a:srgbClr val="D6EAF9"/>
    <a:srgbClr val="A4DAF6"/>
    <a:srgbClr val="0A5694"/>
    <a:srgbClr val="0D6CB9"/>
    <a:srgbClr val="12642D"/>
    <a:srgbClr val="E1E2EA"/>
    <a:srgbClr val="418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6808D4-CF1F-470D-B727-D26DB11DE35B}">
  <a:tblStyle styleId="{076808D4-CF1F-470D-B727-D26DB11DE3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60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10170</TotalTime>
  <Words>565</Words>
  <Application>Microsoft Office PowerPoint</Application>
  <PresentationFormat>On-screen Show (16:9)</PresentationFormat>
  <Paragraphs>147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Fira Sans Extra Condensed SemiBold</vt:lpstr>
      <vt:lpstr>Wingdings</vt:lpstr>
      <vt:lpstr>Fira Sans Extra Condensed</vt:lpstr>
      <vt:lpstr>Arial</vt:lpstr>
      <vt:lpstr>Roboto</vt:lpstr>
      <vt:lpstr>Simple Light</vt:lpstr>
      <vt:lpstr>The Power of Work-Based Learning</vt:lpstr>
      <vt:lpstr>Overview of the Session</vt:lpstr>
      <vt:lpstr>Understanding Work-Based Learning (WBL)</vt:lpstr>
      <vt:lpstr>Work-Based Learning</vt:lpstr>
      <vt:lpstr>PowerPoint Presentation</vt:lpstr>
      <vt:lpstr>Benefits of  WBL for Students and Educators</vt:lpstr>
      <vt:lpstr>Benefits of Work-Based Learning</vt:lpstr>
      <vt:lpstr>Work-Based Learning</vt:lpstr>
      <vt:lpstr>Work-Based Learning</vt:lpstr>
      <vt:lpstr>PowerPoint Presentation</vt:lpstr>
      <vt:lpstr>Pre-K - Elementary</vt:lpstr>
      <vt:lpstr>Middle School</vt:lpstr>
      <vt:lpstr>High School</vt:lpstr>
      <vt:lpstr>Postsecondary</vt:lpstr>
      <vt:lpstr>Engaging Employers Effectively</vt:lpstr>
      <vt:lpstr>Ways in which employers can get involved</vt:lpstr>
      <vt:lpstr>Key Questions  to Consider</vt:lpstr>
      <vt:lpstr>Questions to Consider</vt:lpstr>
      <vt:lpstr>Next Steps</vt:lpstr>
      <vt:lpstr>Q &amp; A</vt:lpstr>
      <vt:lpstr>Tools and  Resources</vt:lpstr>
      <vt:lpstr>Teacher Handbook for Work-Based Learning</vt:lpstr>
      <vt:lpstr>Let’s Stay Connected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Work-Based Learning</dc:title>
  <dc:creator>Heather Thomas</dc:creator>
  <cp:lastModifiedBy>Heather Thomas</cp:lastModifiedBy>
  <cp:revision>46</cp:revision>
  <dcterms:modified xsi:type="dcterms:W3CDTF">2024-09-16T15:24:07Z</dcterms:modified>
</cp:coreProperties>
</file>